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601200" cy="12801600" type="A3"/>
  <p:notesSz cx="6797675" cy="9928225"/>
  <p:defaultTextStyle>
    <a:defPPr>
      <a:defRPr lang="pl-PL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00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58" y="696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46220" y="717127"/>
            <a:ext cx="3023711" cy="1529376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71751" y="717127"/>
            <a:ext cx="8914448" cy="152937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1752" y="4181264"/>
            <a:ext cx="5969079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00850" y="4181264"/>
            <a:ext cx="5969080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0061" y="4059768"/>
            <a:ext cx="4242197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77277" y="4059768"/>
            <a:ext cx="4243864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628E6-66A0-4D56-8B83-3B7A95E48C8A}" type="datetimeFigureOut">
              <a:rPr lang="pl-PL" smtClean="0"/>
              <a:pPr/>
              <a:t>2014-03-27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67ED-F9DB-4A8A-B979-03C0F6CE05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hemia.pianina.pl/bohemia_fortepiany/janace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0105">
            <a:off x="5179164" y="3749268"/>
            <a:ext cx="4506747" cy="4608512"/>
          </a:xfrm>
          <a:prstGeom prst="rect">
            <a:avLst/>
          </a:prstGeom>
          <a:noFill/>
        </p:spPr>
      </p:pic>
      <p:cxnSp>
        <p:nvCxnSpPr>
          <p:cNvPr id="4" name="Łącznik prosty 3"/>
          <p:cNvCxnSpPr/>
          <p:nvPr/>
        </p:nvCxnSpPr>
        <p:spPr>
          <a:xfrm>
            <a:off x="4800600" y="0"/>
            <a:ext cx="0" cy="1280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9" descr="lg_3d_logo_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872" y="208112"/>
            <a:ext cx="213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 rot="19505717">
            <a:off x="4770389" y="1737350"/>
            <a:ext cx="5702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latin typeface="Freestyle Script" pitchFamily="66" charset="0"/>
              </a:rPr>
              <a:t>Program</a:t>
            </a:r>
          </a:p>
          <a:p>
            <a:r>
              <a:rPr lang="pl-PL" sz="6000" dirty="0" smtClean="0">
                <a:latin typeface="Freestyle Script" pitchFamily="66" charset="0"/>
              </a:rPr>
              <a:t>koncertu jubileuszowego </a:t>
            </a:r>
            <a:endParaRPr lang="pl-PL" sz="6000" dirty="0">
              <a:latin typeface="Freestyle Script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944616" y="8561040"/>
            <a:ext cx="2664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0" dirty="0" smtClean="0">
                <a:latin typeface="Bell MT" pitchFamily="18" charset="0"/>
              </a:rPr>
              <a:t>15</a:t>
            </a:r>
            <a:r>
              <a:rPr lang="pl-PL" sz="4400" dirty="0" smtClean="0">
                <a:latin typeface="Bell MT" pitchFamily="18" charset="0"/>
              </a:rPr>
              <a:t>lat</a:t>
            </a:r>
          </a:p>
          <a:p>
            <a:r>
              <a:rPr lang="pl-PL" sz="3600" dirty="0" smtClean="0">
                <a:latin typeface="Bell MT" pitchFamily="18" charset="0"/>
              </a:rPr>
              <a:t>1999-2014</a:t>
            </a:r>
            <a:endParaRPr lang="pl-PL" sz="3600" dirty="0"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680920" y="9065096"/>
            <a:ext cx="19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Bell MT" pitchFamily="18" charset="0"/>
              </a:rPr>
              <a:t>LG Electronics </a:t>
            </a:r>
          </a:p>
          <a:p>
            <a:r>
              <a:rPr lang="pl-PL" sz="2800" dirty="0" smtClean="0">
                <a:latin typeface="Bell MT" pitchFamily="18" charset="0"/>
              </a:rPr>
              <a:t>w Mławie</a:t>
            </a:r>
            <a:endParaRPr lang="pl-PL" sz="2800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4800600" y="0"/>
            <a:ext cx="0" cy="1280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az 9" descr="lg_3d_logo_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96" y="280120"/>
            <a:ext cx="213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gata.piasecka\AppData\Local\Microsoft\Windows\Temporary Internet Files\Content.Outlook\VTGVVOF7\DSC_0243.JPG"/>
          <p:cNvPicPr>
            <a:picLocks noChangeAspect="1" noChangeArrowheads="1"/>
          </p:cNvPicPr>
          <p:nvPr/>
        </p:nvPicPr>
        <p:blipFill>
          <a:blip r:embed="rId3" cstate="print"/>
          <a:srcRect t="13570" r="10969" b="11734"/>
          <a:stretch>
            <a:fillRect/>
          </a:stretch>
        </p:blipFill>
        <p:spPr bwMode="auto">
          <a:xfrm>
            <a:off x="-1" y="9713168"/>
            <a:ext cx="476343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katarzyna.bromberg\Desktop\KONCERT NA 15-LECIE\Emilia Kembryte (2).jpg"/>
          <p:cNvPicPr>
            <a:picLocks noChangeAspect="1" noChangeArrowheads="1"/>
          </p:cNvPicPr>
          <p:nvPr/>
        </p:nvPicPr>
        <p:blipFill>
          <a:blip r:embed="rId4" cstate="print"/>
          <a:srcRect l="7077" t="16701" r="11251" b="7033"/>
          <a:stretch>
            <a:fillRect/>
          </a:stretch>
        </p:blipFill>
        <p:spPr bwMode="auto">
          <a:xfrm>
            <a:off x="0" y="4024536"/>
            <a:ext cx="47688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katarzyna.bromberg\Desktop\KONCERT NA 15-LECIE\Marysia Szcześniak.JPG"/>
          <p:cNvPicPr>
            <a:picLocks noChangeAspect="1" noChangeArrowheads="1"/>
          </p:cNvPicPr>
          <p:nvPr/>
        </p:nvPicPr>
        <p:blipFill>
          <a:blip r:embed="rId5" cstate="print"/>
          <a:srcRect l="16694" t="16264" r="8679" b="32226"/>
          <a:stretch>
            <a:fillRect/>
          </a:stretch>
        </p:blipFill>
        <p:spPr bwMode="auto">
          <a:xfrm>
            <a:off x="0" y="1576264"/>
            <a:ext cx="47285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 t="5367"/>
          <a:stretch>
            <a:fillRect/>
          </a:stretch>
        </p:blipFill>
        <p:spPr bwMode="auto">
          <a:xfrm>
            <a:off x="0" y="6976864"/>
            <a:ext cx="481058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4872608" y="712168"/>
            <a:ext cx="4728592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ryantLG Medium Alternate" pitchFamily="34" charset="0"/>
              </a:rPr>
              <a:t>Program koncertu jubileuszowego</a:t>
            </a:r>
          </a:p>
          <a:p>
            <a:r>
              <a:rPr lang="pl-PL" sz="1600" dirty="0" smtClean="0">
                <a:latin typeface="BryantLG Medium Alternate" pitchFamily="34" charset="0"/>
              </a:rPr>
              <a:t>28.03.2014r.</a:t>
            </a:r>
          </a:p>
          <a:p>
            <a:endParaRPr lang="pl-PL" dirty="0" smtClean="0">
              <a:latin typeface="BryantLG Medium Alternate" pitchFamily="34" charset="0"/>
            </a:endParaRPr>
          </a:p>
          <a:p>
            <a:r>
              <a:rPr lang="pl-PL" sz="1800" dirty="0" smtClean="0">
                <a:latin typeface="BryantLG Medium Alternate" pitchFamily="34" charset="0"/>
              </a:rPr>
              <a:t>Część I</a:t>
            </a:r>
          </a:p>
          <a:p>
            <a:r>
              <a:rPr lang="pl-PL" sz="1200" dirty="0" smtClean="0">
                <a:latin typeface="BryantLG Medium Alternate" pitchFamily="34" charset="0"/>
              </a:rPr>
              <a:t>17:00 – 17:35</a:t>
            </a:r>
          </a:p>
          <a:p>
            <a:endParaRPr lang="pl-PL" sz="1200" dirty="0" smtClean="0">
              <a:latin typeface="BryantLG Medium Alternat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pl-PL" sz="1200" dirty="0" err="1" smtClean="0">
                <a:latin typeface="BryantLG Light Alternate" pitchFamily="34" charset="0"/>
              </a:rPr>
              <a:t>Samulnori</a:t>
            </a:r>
            <a:r>
              <a:rPr lang="pl-PL" sz="1200" dirty="0" smtClean="0">
                <a:latin typeface="BryantLG Light Alternate" pitchFamily="34" charset="0"/>
              </a:rPr>
              <a:t> (gra na bębnach)</a:t>
            </a:r>
          </a:p>
          <a:p>
            <a:pPr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Pokaz tańca z wachlarzami</a:t>
            </a:r>
          </a:p>
          <a:p>
            <a:endParaRPr lang="pl-PL" sz="1200" dirty="0" smtClean="0">
              <a:latin typeface="BryantLG Medium Alternate" pitchFamily="34" charset="0"/>
            </a:endParaRPr>
          </a:p>
          <a:p>
            <a:endParaRPr lang="pl-PL" sz="1200" dirty="0" smtClean="0">
              <a:latin typeface="BryantLG Medium Alternate" pitchFamily="34" charset="0"/>
            </a:endParaRPr>
          </a:p>
          <a:p>
            <a:r>
              <a:rPr lang="pl-PL" sz="1800" dirty="0" smtClean="0">
                <a:latin typeface="BryantLG Medium Alternate" pitchFamily="34" charset="0"/>
              </a:rPr>
              <a:t>Część II</a:t>
            </a:r>
          </a:p>
          <a:p>
            <a:r>
              <a:rPr lang="pl-PL" sz="1200" dirty="0" smtClean="0">
                <a:latin typeface="BryantLG Medium Alternate" pitchFamily="34" charset="0"/>
              </a:rPr>
              <a:t>17:35 – 17:50</a:t>
            </a:r>
          </a:p>
          <a:p>
            <a:endParaRPr lang="pl-PL" sz="1200" dirty="0" smtClean="0">
              <a:latin typeface="BryantLG Medium Alternat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Pokaz tańca do muzyki </a:t>
            </a:r>
            <a:r>
              <a:rPr lang="pl-PL" sz="1200" dirty="0" err="1" smtClean="0">
                <a:latin typeface="BryantLG Light Alternate" pitchFamily="34" charset="0"/>
              </a:rPr>
              <a:t>K-POP</a:t>
            </a:r>
            <a:endParaRPr lang="pl-PL" sz="1200" dirty="0" smtClean="0">
              <a:latin typeface="BryantLG Light Alternate" pitchFamily="34" charset="0"/>
            </a:endParaRPr>
          </a:p>
          <a:p>
            <a:endParaRPr lang="pl-PL" sz="1200" dirty="0" smtClean="0">
              <a:latin typeface="BryantLG Medium Alternate" pitchFamily="34" charset="0"/>
            </a:endParaRPr>
          </a:p>
          <a:p>
            <a:endParaRPr lang="pl-PL" sz="1200" dirty="0" smtClean="0">
              <a:latin typeface="BryantLG Medium Alternate" pitchFamily="34" charset="0"/>
            </a:endParaRPr>
          </a:p>
          <a:p>
            <a:r>
              <a:rPr lang="pl-PL" sz="1800" dirty="0" smtClean="0">
                <a:latin typeface="BryantLG Medium Alternate" pitchFamily="34" charset="0"/>
              </a:rPr>
              <a:t>Część III</a:t>
            </a:r>
          </a:p>
          <a:p>
            <a:r>
              <a:rPr lang="pl-PL" sz="1200" dirty="0" smtClean="0">
                <a:latin typeface="BryantLG Medium Alternate" pitchFamily="34" charset="0"/>
              </a:rPr>
              <a:t>17:50 – 18:50</a:t>
            </a:r>
          </a:p>
          <a:p>
            <a:endParaRPr lang="pl-PL" sz="1100" dirty="0" smtClean="0">
              <a:latin typeface="BryantLG Medium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en-US" sz="1200" dirty="0" smtClean="0">
                <a:latin typeface="BryantLG Light Alternate" pitchFamily="34" charset="0"/>
              </a:rPr>
              <a:t> P. Tchaikovsky ' Waltz of the flowers from 'The Nutcracker'  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- piano. </a:t>
            </a:r>
            <a:r>
              <a:rPr lang="en-US" sz="1200" b="1" dirty="0" smtClean="0">
                <a:latin typeface="BryantLG Light Alternate" pitchFamily="34" charset="0"/>
              </a:rPr>
              <a:t>Won </a:t>
            </a:r>
            <a:r>
              <a:rPr lang="en-US" sz="1200" b="1" dirty="0" err="1" smtClean="0">
                <a:latin typeface="BryantLG Light Alternate" pitchFamily="34" charset="0"/>
              </a:rPr>
              <a:t>joo</a:t>
            </a:r>
            <a:r>
              <a:rPr lang="en-US" sz="1200" b="1" dirty="0" smtClean="0">
                <a:latin typeface="BryantLG Light Alternate" pitchFamily="34" charset="0"/>
              </a:rPr>
              <a:t> Back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smtClean="0">
                <a:latin typeface="BryantLG Light Alternate" pitchFamily="34" charset="0"/>
              </a:rPr>
              <a:t>Operetta Die </a:t>
            </a:r>
            <a:r>
              <a:rPr lang="en-US" sz="1200" dirty="0" err="1" smtClean="0">
                <a:latin typeface="BryantLG Light Alternate" pitchFamily="34" charset="0"/>
              </a:rPr>
              <a:t>Fledermaus</a:t>
            </a:r>
            <a:r>
              <a:rPr lang="en-US" sz="1200" dirty="0" smtClean="0">
                <a:latin typeface="BryantLG Light Alternate" pitchFamily="34" charset="0"/>
              </a:rPr>
              <a:t> Aria Adela 'Mein, Herr Marquis'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- </a:t>
            </a:r>
            <a:r>
              <a:rPr lang="pl-PL" sz="1200" dirty="0" smtClean="0">
                <a:latin typeface="BryantLG Light Alternate" pitchFamily="34" charset="0"/>
              </a:rPr>
              <a:t>s</a:t>
            </a:r>
            <a:r>
              <a:rPr lang="en-US" sz="1200" dirty="0" smtClean="0">
                <a:latin typeface="BryantLG Light Alternate" pitchFamily="34" charset="0"/>
              </a:rPr>
              <a:t>op. </a:t>
            </a:r>
            <a:r>
              <a:rPr lang="en-US" sz="1200" b="1" dirty="0" err="1" smtClean="0">
                <a:latin typeface="BryantLG Light Alternate" pitchFamily="34" charset="0"/>
              </a:rPr>
              <a:t>Ania</a:t>
            </a:r>
            <a:r>
              <a:rPr lang="en-US" sz="1200" b="1" dirty="0" smtClean="0">
                <a:latin typeface="BryantLG Light Alternate" pitchFamily="34" charset="0"/>
              </a:rPr>
              <a:t> </a:t>
            </a:r>
            <a:r>
              <a:rPr lang="en-US" sz="1200" b="1" dirty="0" err="1" smtClean="0">
                <a:latin typeface="BryantLG Light Alternate" pitchFamily="34" charset="0"/>
              </a:rPr>
              <a:t>Szostek</a:t>
            </a:r>
            <a:r>
              <a:rPr lang="en-US" sz="1200" dirty="0" smtClean="0">
                <a:latin typeface="BryantLG Light Alternate" pitchFamily="34" charset="0"/>
              </a:rPr>
              <a:t> 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smtClean="0">
                <a:latin typeface="BryantLG Light Alternate" pitchFamily="34" charset="0"/>
              </a:rPr>
              <a:t>F. Kreisler </a:t>
            </a:r>
            <a:r>
              <a:rPr lang="en-US" sz="1200" dirty="0" err="1" smtClean="0">
                <a:latin typeface="BryantLG Light Alternate" pitchFamily="34" charset="0"/>
              </a:rPr>
              <a:t>Preludium</a:t>
            </a:r>
            <a:r>
              <a:rPr lang="en-US" sz="1200" dirty="0" smtClean="0">
                <a:latin typeface="BryantLG Light Alternate" pitchFamily="34" charset="0"/>
              </a:rPr>
              <a:t> and Allegro / J. Massenet - Thais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 </a:t>
            </a:r>
            <a:r>
              <a:rPr lang="en-US" sz="1200" dirty="0" smtClean="0">
                <a:latin typeface="BryantLG Light Alternate" pitchFamily="34" charset="0"/>
              </a:rPr>
              <a:t>meditation </a:t>
            </a:r>
            <a:br>
              <a:rPr lang="en-US" sz="1200" dirty="0" smtClean="0">
                <a:latin typeface="BryantLG Light Alternate" pitchFamily="34" charset="0"/>
              </a:rPr>
            </a:br>
            <a:r>
              <a:rPr lang="pl-PL" sz="1200" dirty="0" smtClean="0">
                <a:latin typeface="BryantLG Light Alternate" pitchFamily="34" charset="0"/>
              </a:rPr>
              <a:t>  - v</a:t>
            </a:r>
            <a:r>
              <a:rPr lang="en-US" sz="1200" dirty="0" err="1" smtClean="0">
                <a:latin typeface="BryantLG Light Alternate" pitchFamily="34" charset="0"/>
              </a:rPr>
              <a:t>iolin</a:t>
            </a:r>
            <a:r>
              <a:rPr lang="en-US" sz="1200" dirty="0" smtClean="0">
                <a:latin typeface="BryantLG Light Alternate" pitchFamily="34" charset="0"/>
              </a:rPr>
              <a:t>- </a:t>
            </a:r>
            <a:r>
              <a:rPr lang="en-US" sz="1200" b="1" dirty="0" err="1" smtClean="0">
                <a:latin typeface="BryantLG Light Alternate" pitchFamily="34" charset="0"/>
              </a:rPr>
              <a:t>Sunyoon</a:t>
            </a:r>
            <a:r>
              <a:rPr lang="en-US" sz="1200" b="1" dirty="0" smtClean="0">
                <a:latin typeface="BryantLG Light Alternate" pitchFamily="34" charset="0"/>
              </a:rPr>
              <a:t> Won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p</a:t>
            </a:r>
            <a:r>
              <a:rPr lang="en-US" sz="1200" dirty="0" err="1" smtClean="0">
                <a:latin typeface="BryantLG Light Alternate" pitchFamily="34" charset="0"/>
              </a:rPr>
              <a:t>iano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Haeun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smtClean="0">
                <a:latin typeface="BryantLG Light Alternate" pitchFamily="34" charset="0"/>
              </a:rPr>
              <a:t>Franz </a:t>
            </a:r>
            <a:r>
              <a:rPr lang="en-US" sz="1200" dirty="0" err="1" smtClean="0">
                <a:latin typeface="BryantLG Light Alternate" pitchFamily="34" charset="0"/>
              </a:rPr>
              <a:t>Lehár</a:t>
            </a:r>
            <a:r>
              <a:rPr lang="en-US" sz="1200" dirty="0" smtClean="0">
                <a:latin typeface="BryantLG Light Alternate" pitchFamily="34" charset="0"/>
              </a:rPr>
              <a:t> (1870-1948) '</a:t>
            </a:r>
            <a:r>
              <a:rPr lang="en-US" sz="1200" dirty="0" err="1" smtClean="0">
                <a:latin typeface="BryantLG Light Alternate" pitchFamily="34" charset="0"/>
              </a:rPr>
              <a:t>Miłość</a:t>
            </a:r>
            <a:r>
              <a:rPr lang="en-US" sz="1200" dirty="0" smtClean="0">
                <a:latin typeface="BryantLG Light Alternate" pitchFamily="34" charset="0"/>
              </a:rPr>
              <a:t> to </a:t>
            </a:r>
            <a:r>
              <a:rPr lang="en-US" sz="1200" dirty="0" err="1" smtClean="0">
                <a:latin typeface="BryantLG Light Alternate" pitchFamily="34" charset="0"/>
              </a:rPr>
              <a:t>kruche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szkło</a:t>
            </a:r>
            <a:r>
              <a:rPr lang="en-US" sz="1200" dirty="0" smtClean="0">
                <a:latin typeface="BryantLG Light Alternate" pitchFamily="34" charset="0"/>
              </a:rPr>
              <a:t>' from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 </a:t>
            </a:r>
            <a:r>
              <a:rPr lang="en-US" sz="1200" dirty="0" smtClean="0">
                <a:latin typeface="BryantLG Light Alternate" pitchFamily="34" charset="0"/>
              </a:rPr>
              <a:t>the operetta &lt;Paganini&gt;</a:t>
            </a:r>
            <a:r>
              <a:rPr lang="pl-PL" sz="1200" dirty="0" smtClean="0">
                <a:latin typeface="BryantLG Light Alternate" pitchFamily="34" charset="0"/>
              </a:rPr>
              <a:t> </a:t>
            </a: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 - t</a:t>
            </a:r>
            <a:r>
              <a:rPr lang="en-US" sz="1200" dirty="0" err="1" smtClean="0">
                <a:latin typeface="BryantLG Light Alternate" pitchFamily="34" charset="0"/>
              </a:rPr>
              <a:t>enor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smtClean="0">
                <a:latin typeface="BryantLG Light Alternate" pitchFamily="34" charset="0"/>
              </a:rPr>
              <a:t>Emil </a:t>
            </a:r>
            <a:r>
              <a:rPr lang="en-US" sz="1200" b="1" dirty="0" err="1" smtClean="0">
                <a:latin typeface="BryantLG Light Alternate" pitchFamily="34" charset="0"/>
              </a:rPr>
              <a:t>Ławecki</a:t>
            </a:r>
            <a:r>
              <a:rPr lang="en-US" sz="1200" dirty="0" smtClean="0">
                <a:latin typeface="BryantLG Light Alternate" pitchFamily="34" charset="0"/>
              </a:rPr>
              <a:t>, piano. </a:t>
            </a:r>
            <a:r>
              <a:rPr lang="en-US" sz="1200" b="1" dirty="0" smtClean="0">
                <a:latin typeface="BryantLG Light Alternate" pitchFamily="34" charset="0"/>
              </a:rPr>
              <a:t>Won </a:t>
            </a:r>
            <a:r>
              <a:rPr lang="en-US" sz="1200" b="1" dirty="0" err="1" smtClean="0">
                <a:latin typeface="BryantLG Light Alternate" pitchFamily="34" charset="0"/>
              </a:rPr>
              <a:t>joo</a:t>
            </a:r>
            <a:r>
              <a:rPr lang="en-US" sz="1200" b="1" dirty="0" smtClean="0">
                <a:latin typeface="BryantLG Light Alternate" pitchFamily="34" charset="0"/>
              </a:rPr>
              <a:t> Back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F.Lehar</a:t>
            </a:r>
            <a:r>
              <a:rPr lang="en-US" sz="1200" dirty="0" smtClean="0">
                <a:latin typeface="BryantLG Light Alternate" pitchFamily="34" charset="0"/>
              </a:rPr>
              <a:t> operetta The Merry Widow '</a:t>
            </a:r>
            <a:r>
              <a:rPr lang="en-US" sz="1200" dirty="0" err="1" smtClean="0">
                <a:latin typeface="BryantLG Light Alternate" pitchFamily="34" charset="0"/>
              </a:rPr>
              <a:t>Wilio</a:t>
            </a:r>
            <a:r>
              <a:rPr lang="en-US" sz="1200" dirty="0" smtClean="0">
                <a:latin typeface="BryantLG Light Alternate" pitchFamily="34" charset="0"/>
              </a:rPr>
              <a:t> , o </a:t>
            </a:r>
            <a:r>
              <a:rPr lang="en-US" sz="1200" dirty="0" err="1" smtClean="0">
                <a:latin typeface="BryantLG Light Alternate" pitchFamily="34" charset="0"/>
              </a:rPr>
              <a:t>Wilio</a:t>
            </a:r>
            <a:r>
              <a:rPr lang="en-US" sz="1200" dirty="0" smtClean="0">
                <a:latin typeface="BryantLG Light Alternate" pitchFamily="34" charset="0"/>
              </a:rPr>
              <a:t>'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- </a:t>
            </a:r>
            <a:r>
              <a:rPr lang="pl-PL" sz="1200" dirty="0" smtClean="0">
                <a:latin typeface="BryantLG Light Alternate" pitchFamily="34" charset="0"/>
              </a:rPr>
              <a:t>s</a:t>
            </a:r>
            <a:r>
              <a:rPr lang="en-US" sz="1200" dirty="0" smtClean="0">
                <a:latin typeface="BryantLG Light Alternate" pitchFamily="34" charset="0"/>
              </a:rPr>
              <a:t>op. </a:t>
            </a:r>
            <a:r>
              <a:rPr lang="en-US" sz="1200" b="1" dirty="0" err="1" smtClean="0">
                <a:latin typeface="BryantLG Light Alternate" pitchFamily="34" charset="0"/>
              </a:rPr>
              <a:t>Aeran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p</a:t>
            </a:r>
            <a:r>
              <a:rPr lang="en-US" sz="1200" dirty="0" err="1" smtClean="0">
                <a:latin typeface="BryantLG Light Alternate" pitchFamily="34" charset="0"/>
              </a:rPr>
              <a:t>iano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Haeun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R.schumann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Widmung</a:t>
            </a:r>
            <a:r>
              <a:rPr lang="en-US" sz="1200" dirty="0" smtClean="0">
                <a:latin typeface="BryantLG Light Alternate" pitchFamily="34" charset="0"/>
              </a:rPr>
              <a:t>(arranged by </a:t>
            </a:r>
            <a:r>
              <a:rPr lang="en-US" sz="1200" dirty="0" err="1" smtClean="0">
                <a:latin typeface="BryantLG Light Alternate" pitchFamily="34" charset="0"/>
              </a:rPr>
              <a:t>F.Liszt</a:t>
            </a:r>
            <a:r>
              <a:rPr lang="en-US" sz="1200" dirty="0" smtClean="0">
                <a:latin typeface="BryantLG Light Alternate" pitchFamily="34" charset="0"/>
              </a:rPr>
              <a:t>)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– </a:t>
            </a:r>
            <a:r>
              <a:rPr lang="pl-PL" sz="1200" dirty="0" smtClean="0">
                <a:latin typeface="BryantLG Light Alternate" pitchFamily="34" charset="0"/>
              </a:rPr>
              <a:t>p</a:t>
            </a:r>
            <a:r>
              <a:rPr lang="en-US" sz="1200" dirty="0" err="1" smtClean="0">
                <a:latin typeface="BryantLG Light Alternate" pitchFamily="34" charset="0"/>
              </a:rPr>
              <a:t>iano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Hae</a:t>
            </a:r>
            <a:r>
              <a:rPr lang="en-US" sz="1200" b="1" dirty="0" smtClean="0">
                <a:latin typeface="BryantLG Light Alternate" pitchFamily="34" charset="0"/>
              </a:rPr>
              <a:t> </a:t>
            </a:r>
            <a:r>
              <a:rPr lang="en-US" sz="1200" b="1" dirty="0" err="1" smtClean="0">
                <a:latin typeface="BryantLG Light Alternate" pitchFamily="34" charset="0"/>
              </a:rPr>
              <a:t>eun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R.Falvo</a:t>
            </a:r>
            <a:r>
              <a:rPr lang="en-US" sz="1200" dirty="0" smtClean="0">
                <a:latin typeface="BryantLG Light Alternate" pitchFamily="34" charset="0"/>
              </a:rPr>
              <a:t> (1873-1937) '</a:t>
            </a:r>
            <a:r>
              <a:rPr lang="en-US" sz="1200" dirty="0" err="1" smtClean="0">
                <a:latin typeface="BryantLG Light Alternate" pitchFamily="34" charset="0"/>
              </a:rPr>
              <a:t>Dicitencello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vuie</a:t>
            </a:r>
            <a:r>
              <a:rPr lang="en-US" sz="1200" dirty="0" smtClean="0">
                <a:latin typeface="BryantLG Light Alternate" pitchFamily="34" charset="0"/>
              </a:rPr>
              <a:t>' 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- </a:t>
            </a:r>
            <a:r>
              <a:rPr lang="pl-PL" sz="1200" dirty="0" smtClean="0">
                <a:latin typeface="BryantLG Light Alternate" pitchFamily="34" charset="0"/>
              </a:rPr>
              <a:t>t</a:t>
            </a:r>
            <a:r>
              <a:rPr lang="en-US" sz="1200" dirty="0" err="1" smtClean="0">
                <a:latin typeface="BryantLG Light Alternate" pitchFamily="34" charset="0"/>
              </a:rPr>
              <a:t>enor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smtClean="0">
                <a:latin typeface="BryantLG Light Alternate" pitchFamily="34" charset="0"/>
              </a:rPr>
              <a:t>Emil </a:t>
            </a:r>
            <a:r>
              <a:rPr lang="en-US" sz="1200" b="1" dirty="0" err="1" smtClean="0">
                <a:latin typeface="BryantLG Light Alternate" pitchFamily="34" charset="0"/>
              </a:rPr>
              <a:t>Ławecki</a:t>
            </a:r>
            <a:r>
              <a:rPr lang="en-US" sz="1200" dirty="0" smtClean="0">
                <a:latin typeface="BryantLG Light Alternate" pitchFamily="34" charset="0"/>
              </a:rPr>
              <a:t>, piano. </a:t>
            </a:r>
            <a:r>
              <a:rPr lang="en-US" sz="1200" b="1" dirty="0" smtClean="0">
                <a:latin typeface="BryantLG Light Alternate" pitchFamily="34" charset="0"/>
              </a:rPr>
              <a:t>Won </a:t>
            </a:r>
            <a:r>
              <a:rPr lang="en-US" sz="1200" b="1" dirty="0" err="1" smtClean="0">
                <a:latin typeface="BryantLG Light Alternate" pitchFamily="34" charset="0"/>
              </a:rPr>
              <a:t>joo</a:t>
            </a:r>
            <a:r>
              <a:rPr lang="en-US" sz="1200" b="1" dirty="0" smtClean="0">
                <a:latin typeface="BryantLG Light Alternate" pitchFamily="34" charset="0"/>
              </a:rPr>
              <a:t> Back</a:t>
            </a:r>
            <a:r>
              <a:rPr lang="en-US" sz="1200" dirty="0" smtClean="0">
                <a:latin typeface="BryantLG Light Alternate" pitchFamily="34" charset="0"/>
              </a:rPr>
              <a:t> 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G.Rossini</a:t>
            </a:r>
            <a:r>
              <a:rPr lang="en-US" sz="1200" dirty="0" smtClean="0">
                <a:latin typeface="BryantLG Light Alternate" pitchFamily="34" charset="0"/>
              </a:rPr>
              <a:t> Cat duet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- </a:t>
            </a:r>
            <a:r>
              <a:rPr lang="pl-PL" sz="1200" dirty="0" smtClean="0">
                <a:latin typeface="BryantLG Light Alternate" pitchFamily="34" charset="0"/>
              </a:rPr>
              <a:t>s</a:t>
            </a:r>
            <a:r>
              <a:rPr lang="en-US" sz="1200" dirty="0" smtClean="0">
                <a:latin typeface="BryantLG Light Alternate" pitchFamily="34" charset="0"/>
              </a:rPr>
              <a:t>op. </a:t>
            </a:r>
            <a:r>
              <a:rPr lang="en-US" sz="1200" b="1" dirty="0" err="1" smtClean="0">
                <a:latin typeface="BryantLG Light Alternate" pitchFamily="34" charset="0"/>
              </a:rPr>
              <a:t>Aeran</a:t>
            </a:r>
            <a:r>
              <a:rPr lang="en-US" sz="1200" b="1" dirty="0" smtClean="0">
                <a:latin typeface="BryantLG Light Alternate" pitchFamily="34" charset="0"/>
              </a:rPr>
              <a:t>, Kim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s</a:t>
            </a:r>
            <a:r>
              <a:rPr lang="en-US" sz="1200" dirty="0" smtClean="0">
                <a:latin typeface="BryantLG Light Alternate" pitchFamily="34" charset="0"/>
              </a:rPr>
              <a:t>op. </a:t>
            </a:r>
            <a:r>
              <a:rPr lang="en-US" sz="1200" b="1" dirty="0" err="1" smtClean="0">
                <a:latin typeface="BryantLG Light Alternate" pitchFamily="34" charset="0"/>
              </a:rPr>
              <a:t>Ania</a:t>
            </a:r>
            <a:r>
              <a:rPr lang="en-US" sz="1200" b="1" dirty="0" smtClean="0">
                <a:latin typeface="BryantLG Light Alternate" pitchFamily="34" charset="0"/>
              </a:rPr>
              <a:t> </a:t>
            </a:r>
            <a:r>
              <a:rPr lang="en-US" sz="1200" b="1" dirty="0" err="1" smtClean="0">
                <a:latin typeface="BryantLG Light Alternate" pitchFamily="34" charset="0"/>
              </a:rPr>
              <a:t>Szostek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p</a:t>
            </a:r>
            <a:r>
              <a:rPr lang="en-US" sz="1200" dirty="0" err="1" smtClean="0">
                <a:latin typeface="BryantLG Light Alternate" pitchFamily="34" charset="0"/>
              </a:rPr>
              <a:t>iano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Haeun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K.Zeller</a:t>
            </a:r>
            <a:r>
              <a:rPr lang="en-US" sz="1200" dirty="0" smtClean="0">
                <a:latin typeface="BryantLG Light Alternate" pitchFamily="34" charset="0"/>
              </a:rPr>
              <a:t> (1842-1898) '</a:t>
            </a:r>
            <a:r>
              <a:rPr lang="en-US" sz="1200" dirty="0" err="1" smtClean="0">
                <a:latin typeface="BryantLG Light Alternate" pitchFamily="34" charset="0"/>
              </a:rPr>
              <a:t>Piesn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Adama</a:t>
            </a:r>
            <a:r>
              <a:rPr lang="en-US" sz="1200" dirty="0" smtClean="0">
                <a:latin typeface="BryantLG Light Alternate" pitchFamily="34" charset="0"/>
              </a:rPr>
              <a:t>' from the operetta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&lt;</a:t>
            </a:r>
            <a:r>
              <a:rPr lang="en-US" sz="1200" dirty="0" err="1" smtClean="0">
                <a:latin typeface="BryantLG Light Alternate" pitchFamily="34" charset="0"/>
              </a:rPr>
              <a:t>Ptasznik</a:t>
            </a:r>
            <a:r>
              <a:rPr lang="en-US" sz="1200" dirty="0" smtClean="0">
                <a:latin typeface="BryantLG Light Alternate" pitchFamily="34" charset="0"/>
              </a:rPr>
              <a:t> z </a:t>
            </a:r>
            <a:r>
              <a:rPr lang="en-US" sz="1200" dirty="0" err="1" smtClean="0">
                <a:latin typeface="BryantLG Light Alternate" pitchFamily="34" charset="0"/>
              </a:rPr>
              <a:t>Tyrolu</a:t>
            </a:r>
            <a:r>
              <a:rPr lang="en-US" sz="1200" dirty="0" smtClean="0">
                <a:latin typeface="BryantLG Light Alternate" pitchFamily="34" charset="0"/>
              </a:rPr>
              <a:t>&gt;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- t</a:t>
            </a:r>
            <a:r>
              <a:rPr lang="en-US" sz="1200" dirty="0" err="1" smtClean="0">
                <a:latin typeface="BryantLG Light Alternate" pitchFamily="34" charset="0"/>
              </a:rPr>
              <a:t>enor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smtClean="0">
                <a:latin typeface="BryantLG Light Alternate" pitchFamily="34" charset="0"/>
              </a:rPr>
              <a:t>Emil </a:t>
            </a:r>
            <a:r>
              <a:rPr lang="en-US" sz="1200" b="1" dirty="0" err="1" smtClean="0">
                <a:latin typeface="BryantLG Light Alternate" pitchFamily="34" charset="0"/>
              </a:rPr>
              <a:t>Ławecki</a:t>
            </a:r>
            <a:r>
              <a:rPr lang="en-US" sz="1200" dirty="0" smtClean="0">
                <a:latin typeface="BryantLG Light Alternate" pitchFamily="34" charset="0"/>
              </a:rPr>
              <a:t>, piano. </a:t>
            </a:r>
            <a:r>
              <a:rPr lang="en-US" sz="1200" b="1" dirty="0" smtClean="0">
                <a:latin typeface="BryantLG Light Alternate" pitchFamily="34" charset="0"/>
              </a:rPr>
              <a:t>Won </a:t>
            </a:r>
            <a:r>
              <a:rPr lang="en-US" sz="1200" b="1" dirty="0" err="1" smtClean="0">
                <a:latin typeface="BryantLG Light Alternate" pitchFamily="34" charset="0"/>
              </a:rPr>
              <a:t>joo</a:t>
            </a:r>
            <a:r>
              <a:rPr lang="en-US" sz="1200" b="1" dirty="0" smtClean="0">
                <a:latin typeface="BryantLG Light Alternate" pitchFamily="34" charset="0"/>
              </a:rPr>
              <a:t> Back</a:t>
            </a:r>
            <a:r>
              <a:rPr lang="en-US" sz="1200" dirty="0" smtClean="0">
                <a:latin typeface="BryantLG Light Alternate" pitchFamily="34" charset="0"/>
              </a:rPr>
              <a:t> 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F.Lehar</a:t>
            </a:r>
            <a:r>
              <a:rPr lang="en-US" sz="1200" dirty="0" smtClean="0">
                <a:latin typeface="BryantLG Light Alternate" pitchFamily="34" charset="0"/>
              </a:rPr>
              <a:t> operetta </a:t>
            </a:r>
            <a:r>
              <a:rPr lang="en-US" sz="1200" dirty="0" err="1" smtClean="0">
                <a:latin typeface="BryantLG Light Alternate" pitchFamily="34" charset="0"/>
              </a:rPr>
              <a:t>Giuditta</a:t>
            </a:r>
            <a:r>
              <a:rPr lang="en-US" sz="1200" dirty="0" smtClean="0">
                <a:latin typeface="BryantLG Light Alternate" pitchFamily="34" charset="0"/>
              </a:rPr>
              <a:t> '</a:t>
            </a:r>
            <a:r>
              <a:rPr lang="en-US" sz="1200" dirty="0" err="1" smtClean="0">
                <a:latin typeface="BryantLG Light Alternate" pitchFamily="34" charset="0"/>
              </a:rPr>
              <a:t>Meine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Lippen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sie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Küssen</a:t>
            </a:r>
            <a:r>
              <a:rPr lang="en-US" sz="1200" dirty="0" smtClean="0">
                <a:latin typeface="BryantLG Light Alternate" pitchFamily="34" charset="0"/>
              </a:rPr>
              <a:t> so </a:t>
            </a:r>
            <a:r>
              <a:rPr lang="en-US" sz="1200" dirty="0" err="1" smtClean="0">
                <a:latin typeface="BryantLG Light Alternate" pitchFamily="34" charset="0"/>
              </a:rPr>
              <a:t>heiss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</a:t>
            </a:r>
            <a:r>
              <a:rPr lang="en-US" sz="1200" dirty="0" smtClean="0">
                <a:latin typeface="BryantLG Light Alternate" pitchFamily="34" charset="0"/>
              </a:rPr>
              <a:t>(</a:t>
            </a:r>
            <a:r>
              <a:rPr lang="en-US" sz="1200" dirty="0" err="1" smtClean="0">
                <a:latin typeface="BryantLG Light Alternate" pitchFamily="34" charset="0"/>
              </a:rPr>
              <a:t>kto</a:t>
            </a:r>
            <a:r>
              <a:rPr lang="en-US" sz="1200" dirty="0" smtClean="0">
                <a:latin typeface="BryantLG Light Alternate" pitchFamily="34" charset="0"/>
              </a:rPr>
              <a:t> me </a:t>
            </a:r>
            <a:r>
              <a:rPr lang="en-US" sz="1200" dirty="0" err="1" smtClean="0">
                <a:latin typeface="BryantLG Light Alternate" pitchFamily="34" charset="0"/>
              </a:rPr>
              <a:t>usta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całuje</a:t>
            </a:r>
            <a:r>
              <a:rPr lang="en-US" sz="1200" dirty="0" smtClean="0">
                <a:latin typeface="BryantLG Light Alternate" pitchFamily="34" charset="0"/>
              </a:rPr>
              <a:t> ten </a:t>
            </a:r>
            <a:r>
              <a:rPr lang="en-US" sz="1200" dirty="0" err="1" smtClean="0">
                <a:latin typeface="BryantLG Light Alternate" pitchFamily="34" charset="0"/>
              </a:rPr>
              <a:t>śni</a:t>
            </a:r>
            <a:r>
              <a:rPr lang="en-US" sz="1200" dirty="0" smtClean="0">
                <a:latin typeface="BryantLG Light Alternate" pitchFamily="34" charset="0"/>
              </a:rPr>
              <a:t>)</a:t>
            </a:r>
            <a:r>
              <a:rPr lang="pl-PL" sz="1200" dirty="0" smtClean="0">
                <a:latin typeface="BryantLG Light Alternate" pitchFamily="34" charset="0"/>
              </a:rPr>
              <a:t>. </a:t>
            </a: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- s</a:t>
            </a:r>
            <a:r>
              <a:rPr lang="en-US" sz="1200" dirty="0" smtClean="0">
                <a:latin typeface="BryantLG Light Alternate" pitchFamily="34" charset="0"/>
              </a:rPr>
              <a:t>op. </a:t>
            </a:r>
            <a:r>
              <a:rPr lang="en-US" sz="1200" b="1" dirty="0" err="1" smtClean="0">
                <a:latin typeface="BryantLG Light Alternate" pitchFamily="34" charset="0"/>
              </a:rPr>
              <a:t>Aeran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p</a:t>
            </a:r>
            <a:r>
              <a:rPr lang="en-US" sz="1200" dirty="0" err="1" smtClean="0">
                <a:latin typeface="BryantLG Light Alternate" pitchFamily="34" charset="0"/>
              </a:rPr>
              <a:t>iano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Haeun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L.Delibes</a:t>
            </a:r>
            <a:r>
              <a:rPr lang="en-US" sz="1200" dirty="0" smtClean="0">
                <a:latin typeface="BryantLG Light Alternate" pitchFamily="34" charset="0"/>
              </a:rPr>
              <a:t> Les </a:t>
            </a:r>
            <a:r>
              <a:rPr lang="en-US" sz="1200" dirty="0" err="1" smtClean="0">
                <a:latin typeface="BryantLG Light Alternate" pitchFamily="34" charset="0"/>
              </a:rPr>
              <a:t>filles</a:t>
            </a:r>
            <a:r>
              <a:rPr lang="en-US" sz="1200" dirty="0" smtClean="0">
                <a:latin typeface="BryantLG Light Alternate" pitchFamily="34" charset="0"/>
              </a:rPr>
              <a:t> de </a:t>
            </a:r>
            <a:r>
              <a:rPr lang="en-US" sz="1200" dirty="0" err="1" smtClean="0">
                <a:latin typeface="BryantLG Light Alternate" pitchFamily="34" charset="0"/>
              </a:rPr>
              <a:t>Cadix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 </a:t>
            </a:r>
            <a:r>
              <a:rPr lang="en-US" sz="1200" dirty="0" smtClean="0">
                <a:latin typeface="BryantLG Light Alternate" pitchFamily="34" charset="0"/>
              </a:rPr>
              <a:t>- </a:t>
            </a:r>
            <a:r>
              <a:rPr lang="pl-PL" sz="1200" dirty="0" smtClean="0">
                <a:latin typeface="BryantLG Light Alternate" pitchFamily="34" charset="0"/>
              </a:rPr>
              <a:t>s</a:t>
            </a:r>
            <a:r>
              <a:rPr lang="en-US" sz="1200" dirty="0" smtClean="0">
                <a:latin typeface="BryantLG Light Alternate" pitchFamily="34" charset="0"/>
              </a:rPr>
              <a:t>op</a:t>
            </a:r>
            <a:r>
              <a:rPr lang="en-US" sz="1200" b="1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Ania</a:t>
            </a:r>
            <a:r>
              <a:rPr lang="en-US" sz="1200" b="1" dirty="0" smtClean="0">
                <a:latin typeface="BryantLG Light Alternate" pitchFamily="34" charset="0"/>
              </a:rPr>
              <a:t> </a:t>
            </a:r>
            <a:r>
              <a:rPr lang="en-US" sz="1200" b="1" dirty="0" err="1" smtClean="0">
                <a:latin typeface="BryantLG Light Alternate" pitchFamily="34" charset="0"/>
              </a:rPr>
              <a:t>Szostek</a:t>
            </a:r>
            <a:r>
              <a:rPr lang="en-US" sz="1200" dirty="0" smtClean="0">
                <a:latin typeface="BryantLG Light Alternate" pitchFamily="34" charset="0"/>
              </a:rPr>
              <a:t>, piano. </a:t>
            </a:r>
            <a:r>
              <a:rPr lang="en-US" sz="1200" b="1" dirty="0" smtClean="0">
                <a:latin typeface="BryantLG Light Alternate" pitchFamily="34" charset="0"/>
              </a:rPr>
              <a:t>Won </a:t>
            </a:r>
            <a:r>
              <a:rPr lang="en-US" sz="1200" b="1" dirty="0" err="1" smtClean="0">
                <a:latin typeface="BryantLG Light Alternate" pitchFamily="34" charset="0"/>
              </a:rPr>
              <a:t>joo</a:t>
            </a:r>
            <a:r>
              <a:rPr lang="en-US" sz="1200" b="1" dirty="0" smtClean="0">
                <a:latin typeface="BryantLG Light Alternate" pitchFamily="34" charset="0"/>
              </a:rPr>
              <a:t> Back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smtClean="0">
                <a:latin typeface="BryantLG Light Alternate" pitchFamily="34" charset="0"/>
              </a:rPr>
              <a:t> Lim </a:t>
            </a:r>
            <a:r>
              <a:rPr lang="en-US" sz="1200" dirty="0" err="1" smtClean="0">
                <a:latin typeface="BryantLG Light Alternate" pitchFamily="34" charset="0"/>
              </a:rPr>
              <a:t>Geungsu</a:t>
            </a:r>
            <a:r>
              <a:rPr lang="en-US" sz="1200" dirty="0" smtClean="0">
                <a:latin typeface="BryantLG Light Alternate" pitchFamily="34" charset="0"/>
              </a:rPr>
              <a:t> Across the river in spring </a:t>
            </a:r>
            <a:endParaRPr lang="pl-PL" sz="1200" dirty="0" smtClean="0">
              <a:latin typeface="BryantLG Light Alternate" pitchFamily="34" charset="0"/>
            </a:endParaRPr>
          </a:p>
          <a:p>
            <a:pPr latinLnBrk="1"/>
            <a:r>
              <a:rPr lang="pl-PL" sz="1200" dirty="0" smtClean="0">
                <a:latin typeface="BryantLG Light Alternate" pitchFamily="34" charset="0"/>
              </a:rPr>
              <a:t>   </a:t>
            </a:r>
            <a:r>
              <a:rPr lang="en-US" sz="1200" dirty="0" smtClean="0">
                <a:latin typeface="BryantLG Light Alternate" pitchFamily="34" charset="0"/>
              </a:rPr>
              <a:t>– </a:t>
            </a:r>
            <a:r>
              <a:rPr lang="pl-PL" sz="1200" dirty="0" smtClean="0">
                <a:latin typeface="BryantLG Light Alternate" pitchFamily="34" charset="0"/>
              </a:rPr>
              <a:t>s</a:t>
            </a:r>
            <a:r>
              <a:rPr lang="en-US" sz="1200" dirty="0" smtClean="0">
                <a:latin typeface="BryantLG Light Alternate" pitchFamily="34" charset="0"/>
              </a:rPr>
              <a:t>op. </a:t>
            </a:r>
            <a:r>
              <a:rPr lang="en-US" sz="1200" b="1" dirty="0" err="1" smtClean="0">
                <a:latin typeface="BryantLG Light Alternate" pitchFamily="34" charset="0"/>
              </a:rPr>
              <a:t>Aeran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p</a:t>
            </a:r>
            <a:r>
              <a:rPr lang="en-US" sz="1200" dirty="0" err="1" smtClean="0">
                <a:latin typeface="BryantLG Light Alternate" pitchFamily="34" charset="0"/>
              </a:rPr>
              <a:t>iano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Haeun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endParaRPr lang="pl-PL" sz="1200" b="1" dirty="0" smtClean="0">
              <a:latin typeface="BryantLG Light Alternate" pitchFamily="34" charset="0"/>
            </a:endParaRPr>
          </a:p>
          <a:p>
            <a:pPr latinLnBrk="1">
              <a:buFont typeface="Wingdings" pitchFamily="2" charset="2"/>
              <a:buChar char="§"/>
            </a:pPr>
            <a:r>
              <a:rPr lang="pl-PL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F.Lehar</a:t>
            </a:r>
            <a:r>
              <a:rPr lang="en-US" sz="1200" dirty="0" smtClean="0">
                <a:latin typeface="BryantLG Light Alternate" pitchFamily="34" charset="0"/>
              </a:rPr>
              <a:t> operetta The merry widow '</a:t>
            </a:r>
            <a:r>
              <a:rPr lang="en-US" sz="1200" dirty="0" err="1" smtClean="0">
                <a:latin typeface="BryantLG Light Alternate" pitchFamily="34" charset="0"/>
              </a:rPr>
              <a:t>Usta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milczą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en-US" sz="1200" dirty="0" err="1" smtClean="0">
                <a:latin typeface="BryantLG Light Alternate" pitchFamily="34" charset="0"/>
              </a:rPr>
              <a:t>dusza</a:t>
            </a:r>
            <a:r>
              <a:rPr lang="en-US" sz="1200" dirty="0" smtClean="0">
                <a:latin typeface="BryantLG Light Alternate" pitchFamily="34" charset="0"/>
              </a:rPr>
              <a:t> </a:t>
            </a:r>
            <a:r>
              <a:rPr lang="en-US" sz="1200" dirty="0" err="1" smtClean="0">
                <a:latin typeface="BryantLG Light Alternate" pitchFamily="34" charset="0"/>
              </a:rPr>
              <a:t>śpiewa</a:t>
            </a:r>
            <a:r>
              <a:rPr lang="en-US" sz="1200" dirty="0" smtClean="0">
                <a:latin typeface="BryantLG Light Alternate" pitchFamily="34" charset="0"/>
              </a:rPr>
              <a:t>'</a:t>
            </a:r>
            <a:endParaRPr lang="pl-PL" sz="1200" dirty="0" smtClean="0">
              <a:latin typeface="BryantLG Light Alternate" pitchFamily="34" charset="0"/>
            </a:endParaRPr>
          </a:p>
          <a:p>
            <a:r>
              <a:rPr lang="pl-PL" sz="1200" dirty="0" smtClean="0">
                <a:latin typeface="BryantLG Light Alternate" pitchFamily="34" charset="0"/>
              </a:rPr>
              <a:t>  - t</a:t>
            </a:r>
            <a:r>
              <a:rPr lang="en-US" sz="1200" dirty="0" smtClean="0">
                <a:latin typeface="BryantLG Light Alternate" pitchFamily="34" charset="0"/>
              </a:rPr>
              <a:t>en. </a:t>
            </a:r>
            <a:r>
              <a:rPr lang="en-US" sz="1200" b="1" dirty="0" smtClean="0">
                <a:latin typeface="BryantLG Light Alternate" pitchFamily="34" charset="0"/>
              </a:rPr>
              <a:t>Emil </a:t>
            </a:r>
            <a:r>
              <a:rPr lang="en-US" sz="1200" b="1" dirty="0" err="1" smtClean="0">
                <a:latin typeface="BryantLG Light Alternate" pitchFamily="34" charset="0"/>
              </a:rPr>
              <a:t>Ławecki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s</a:t>
            </a:r>
            <a:r>
              <a:rPr lang="en-US" sz="1200" dirty="0" smtClean="0">
                <a:latin typeface="BryantLG Light Alternate" pitchFamily="34" charset="0"/>
              </a:rPr>
              <a:t>op. </a:t>
            </a:r>
            <a:r>
              <a:rPr lang="en-US" sz="1200" b="1" dirty="0" err="1" smtClean="0">
                <a:latin typeface="BryantLG Light Alternate" pitchFamily="34" charset="0"/>
              </a:rPr>
              <a:t>Aeran</a:t>
            </a:r>
            <a:r>
              <a:rPr lang="en-US" sz="1200" b="1" dirty="0" smtClean="0">
                <a:latin typeface="BryantLG Light Alternate" pitchFamily="34" charset="0"/>
              </a:rPr>
              <a:t>, Kim</a:t>
            </a:r>
            <a:r>
              <a:rPr lang="en-US" sz="1200" dirty="0" smtClean="0">
                <a:latin typeface="BryantLG Light Alternate" pitchFamily="34" charset="0"/>
              </a:rPr>
              <a:t>, </a:t>
            </a:r>
            <a:r>
              <a:rPr lang="pl-PL" sz="1200" dirty="0" smtClean="0">
                <a:latin typeface="BryantLG Light Alternate" pitchFamily="34" charset="0"/>
              </a:rPr>
              <a:t>p</a:t>
            </a:r>
            <a:r>
              <a:rPr lang="en-US" sz="1200" dirty="0" err="1" smtClean="0">
                <a:latin typeface="BryantLG Light Alternate" pitchFamily="34" charset="0"/>
              </a:rPr>
              <a:t>iano</a:t>
            </a:r>
            <a:r>
              <a:rPr lang="en-US" sz="1200" dirty="0" smtClean="0">
                <a:latin typeface="BryantLG Light Alternate" pitchFamily="34" charset="0"/>
              </a:rPr>
              <a:t>. </a:t>
            </a:r>
            <a:r>
              <a:rPr lang="en-US" sz="1200" b="1" dirty="0" err="1" smtClean="0">
                <a:latin typeface="BryantLG Light Alternate" pitchFamily="34" charset="0"/>
              </a:rPr>
              <a:t>Haeun</a:t>
            </a:r>
            <a:r>
              <a:rPr lang="en-US" sz="1200" b="1" dirty="0" smtClean="0">
                <a:latin typeface="BryantLG Light Alternate" pitchFamily="34" charset="0"/>
              </a:rPr>
              <a:t> Kim</a:t>
            </a:r>
            <a:endParaRPr lang="pl-PL" sz="1200" b="1" dirty="0" smtClean="0">
              <a:latin typeface="BryantLG Light Alternate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439</TotalTime>
  <Words>60</Words>
  <Application>Microsoft Office PowerPoint</Application>
  <PresentationFormat>Papier A3 (297x420 mm)</PresentationFormat>
  <Paragraphs>54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Slajd 1</vt:lpstr>
      <vt:lpstr>Slajd 2</vt:lpstr>
    </vt:vector>
  </TitlesOfParts>
  <Company>LG Electronics Mława Sp. z 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agata.piasecka</dc:creator>
  <cp:lastModifiedBy>AGA</cp:lastModifiedBy>
  <cp:revision>37</cp:revision>
  <dcterms:created xsi:type="dcterms:W3CDTF">2014-03-10T07:23:46Z</dcterms:created>
  <dcterms:modified xsi:type="dcterms:W3CDTF">2014-03-27T12:42:42Z</dcterms:modified>
</cp:coreProperties>
</file>